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6"/>
  </p:notesMasterIdLst>
  <p:handoutMasterIdLst>
    <p:handoutMasterId r:id="rId47"/>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268" r:id="rId45"/>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44</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1170934" y="745846"/>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a:bodyPr>
          <a:lstStyle/>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44</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13148</TotalTime>
  <Words>3013</Words>
  <Application>Microsoft Office PowerPoint</Application>
  <PresentationFormat>Panorámica</PresentationFormat>
  <Paragraphs>765</Paragraphs>
  <Slides>44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281</cp:revision>
  <cp:lastPrinted>2017-06-07T19:12:57Z</cp:lastPrinted>
  <dcterms:created xsi:type="dcterms:W3CDTF">2017-06-02T18:07:42Z</dcterms:created>
  <dcterms:modified xsi:type="dcterms:W3CDTF">2025-06-09T04:40:28Z</dcterms:modified>
</cp:coreProperties>
</file>